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7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>
        <p:scale>
          <a:sx n="75" d="100"/>
          <a:sy n="75" d="100"/>
        </p:scale>
        <p:origin x="1158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087869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40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81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1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72370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190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18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045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4484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BE4249-C0D0-4B06-8692-E8BB871AF64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60094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2B0DB6-F5C7-45FB-8CF3-31B45F9C2DA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048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1079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hape 97"/>
          <p:cNvSpPr txBox="1">
            <a:spLocks/>
          </p:cNvSpPr>
          <p:nvPr/>
        </p:nvSpPr>
        <p:spPr>
          <a:xfrm>
            <a:off x="152400" y="-83130"/>
            <a:ext cx="641465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9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/>
            </a:pPr>
            <a:r>
              <a:rPr kumimoji="0" lang="en-US" sz="5906" b="0" i="0" u="none" strike="noStrike" kern="1200" cap="all" spc="0" normalizeH="0" baseline="0" noProof="0" dirty="0" smtClean="0">
                <a:ln>
                  <a:noFill/>
                </a:ln>
                <a:solidFill>
                  <a:srgbClr val="121316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Schoolbook" panose="02040604050505020304"/>
                <a:ea typeface="+mj-ea"/>
                <a:cs typeface="+mj-cs"/>
              </a:rPr>
              <a:t>la </a:t>
            </a:r>
            <a:r>
              <a:rPr kumimoji="0" lang="en-US" sz="5906" b="0" i="0" u="none" strike="noStrike" kern="1200" cap="all" spc="0" normalizeH="0" baseline="0" noProof="0" dirty="0" smtClean="0">
                <a:ln>
                  <a:noFill/>
                </a:ln>
                <a:solidFill>
                  <a:srgbClr val="474B57"/>
                </a:solidFill>
                <a:effectLst/>
                <a:uLnTx/>
                <a:uFillTx/>
                <a:latin typeface="Century Schoolbook" panose="02040604050505020304"/>
                <a:ea typeface="+mj-ea"/>
                <a:cs typeface="+mj-cs"/>
              </a:rPr>
              <a:t>CLOCHETTE</a:t>
            </a:r>
            <a:endParaRPr kumimoji="0" lang="en-US" sz="5906" b="0" i="0" u="none" strike="noStrike" kern="1200" cap="all" spc="0" normalizeH="0" baseline="0" noProof="0" dirty="0">
              <a:ln>
                <a:noFill/>
              </a:ln>
              <a:solidFill>
                <a:srgbClr val="474B57"/>
              </a:solidFill>
              <a:effectLst/>
              <a:uLnTx/>
              <a:uFillTx/>
              <a:latin typeface="Century Schoolbook" panose="02040604050505020304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9670" y="15461"/>
            <a:ext cx="5555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474B57"/>
                </a:solidFill>
              </a:rPr>
              <a:t>Make a list of </a:t>
            </a:r>
            <a:r>
              <a:rPr lang="en-US" sz="2800" b="1" i="1" dirty="0" smtClean="0">
                <a:solidFill>
                  <a:srgbClr val="474B57"/>
                </a:solidFill>
              </a:rPr>
              <a:t>words/phrases </a:t>
            </a:r>
            <a:r>
              <a:rPr lang="en-US" sz="2800" b="1" i="1" dirty="0" smtClean="0">
                <a:solidFill>
                  <a:srgbClr val="474B57"/>
                </a:solidFill>
              </a:rPr>
              <a:t>in French related to this photo</a:t>
            </a:r>
            <a:endParaRPr lang="en-US" sz="2800" b="1" i="1" dirty="0">
              <a:solidFill>
                <a:srgbClr val="474B57"/>
              </a:solidFill>
            </a:endParaRPr>
          </a:p>
        </p:txBody>
      </p:sp>
      <p:pic>
        <p:nvPicPr>
          <p:cNvPr id="1026" name="Picture 2" descr="Image result for taking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4" b="14590"/>
          <a:stretch/>
        </p:blipFill>
        <p:spPr bwMode="auto">
          <a:xfrm>
            <a:off x="1146762" y="863599"/>
            <a:ext cx="9897960" cy="513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25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2620" y="0"/>
            <a:ext cx="58754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err="1" smtClean="0"/>
              <a:t>elle</a:t>
            </a:r>
            <a:r>
              <a:rPr lang="en-US" sz="4800" b="1" i="1" dirty="0" smtClean="0"/>
              <a:t> </a:t>
            </a:r>
            <a:r>
              <a:rPr lang="en-US" sz="4800" b="1" i="1" dirty="0" err="1" smtClean="0"/>
              <a:t>trouve</a:t>
            </a:r>
            <a:endParaRPr lang="en-US" sz="4800" b="1" i="1" dirty="0"/>
          </a:p>
          <a:p>
            <a:pPr algn="ctr"/>
            <a:r>
              <a:rPr lang="en-US" sz="4800" b="1" i="1" dirty="0">
                <a:solidFill>
                  <a:srgbClr val="0070C0"/>
                </a:solidFill>
              </a:rPr>
              <a:t>s</a:t>
            </a:r>
            <a:r>
              <a:rPr lang="en-US" sz="4800" b="1" i="1" dirty="0" smtClean="0">
                <a:solidFill>
                  <a:srgbClr val="0070C0"/>
                </a:solidFill>
              </a:rPr>
              <a:t>he finds</a:t>
            </a:r>
            <a:endParaRPr lang="en-US" sz="4800" b="1" i="1" dirty="0">
              <a:solidFill>
                <a:srgbClr val="0070C0"/>
              </a:solidFill>
            </a:endParaRPr>
          </a:p>
          <a:p>
            <a:pPr algn="ctr"/>
            <a:endParaRPr lang="en-US" sz="4800" b="1" i="1" dirty="0">
              <a:solidFill>
                <a:srgbClr val="474B57"/>
              </a:solidFill>
            </a:endParaRPr>
          </a:p>
          <a:p>
            <a:pPr algn="ctr"/>
            <a:r>
              <a:rPr lang="en-US" sz="4800" b="1" i="1" dirty="0" err="1" smtClean="0"/>
              <a:t>passe</a:t>
            </a:r>
            <a:r>
              <a:rPr lang="en-US" sz="4800" b="1" i="1" dirty="0" smtClean="0"/>
              <a:t> un </a:t>
            </a:r>
            <a:r>
              <a:rPr lang="en-US" sz="4800" b="1" i="1" dirty="0" err="1" smtClean="0"/>
              <a:t>examen</a:t>
            </a:r>
            <a:endParaRPr lang="en-US" sz="4800" b="1" i="1" dirty="0"/>
          </a:p>
          <a:p>
            <a:pPr algn="ctr"/>
            <a:r>
              <a:rPr lang="en-US" sz="4800" b="1" i="1" dirty="0" smtClean="0">
                <a:solidFill>
                  <a:srgbClr val="0070C0"/>
                </a:solidFill>
              </a:rPr>
              <a:t>is taking a test</a:t>
            </a:r>
            <a:endParaRPr lang="en-US" sz="4800" b="1" i="1" dirty="0">
              <a:solidFill>
                <a:srgbClr val="0070C0"/>
              </a:solidFill>
            </a:endParaRPr>
          </a:p>
          <a:p>
            <a:pPr algn="ctr"/>
            <a:endParaRPr lang="en-US" sz="4800" b="1" i="1" dirty="0" smtClean="0"/>
          </a:p>
          <a:p>
            <a:pPr algn="ctr"/>
            <a:r>
              <a:rPr lang="en-US" sz="4800" b="1" i="1" dirty="0" err="1" smtClean="0"/>
              <a:t>veut</a:t>
            </a:r>
            <a:r>
              <a:rPr lang="en-US" sz="4800" b="1" i="1" dirty="0" smtClean="0"/>
              <a:t> </a:t>
            </a:r>
            <a:r>
              <a:rPr lang="en-US" sz="4800" b="1" i="1" dirty="0" err="1" smtClean="0"/>
              <a:t>réussir</a:t>
            </a:r>
            <a:r>
              <a:rPr lang="en-US" sz="4800" b="1" i="1" smtClean="0"/>
              <a:t> à</a:t>
            </a:r>
            <a:endParaRPr lang="en-US" sz="4800" b="1" i="1" dirty="0" smtClean="0"/>
          </a:p>
          <a:p>
            <a:pPr algn="ctr"/>
            <a:r>
              <a:rPr lang="en-US" sz="4800" b="1" i="1" dirty="0" smtClean="0">
                <a:solidFill>
                  <a:srgbClr val="0070C0"/>
                </a:solidFill>
              </a:rPr>
              <a:t>wants to </a:t>
            </a:r>
            <a:r>
              <a:rPr lang="en-US" sz="4800" b="1" i="1" dirty="0" smtClean="0">
                <a:solidFill>
                  <a:srgbClr val="0070C0"/>
                </a:solidFill>
              </a:rPr>
              <a:t>succeed/pass</a:t>
            </a:r>
            <a:endParaRPr lang="en-US" sz="4800" b="1" i="1" dirty="0" smtClean="0">
              <a:solidFill>
                <a:srgbClr val="0070C0"/>
              </a:solidFill>
            </a:endParaRPr>
          </a:p>
        </p:txBody>
      </p:sp>
      <p:pic>
        <p:nvPicPr>
          <p:cNvPr id="6" name="Picture 2" descr="Image result for taking tes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4" b="14590"/>
          <a:stretch/>
        </p:blipFill>
        <p:spPr bwMode="auto">
          <a:xfrm>
            <a:off x="6388100" y="779976"/>
            <a:ext cx="5418622" cy="280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41425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58</TotalTime>
  <Words>30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Schoolbook</vt:lpstr>
      <vt:lpstr>Franklin Gothic Book</vt:lpstr>
      <vt:lpstr>Crop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2016-09-22T11:07:42Z</dcterms:created>
  <dcterms:modified xsi:type="dcterms:W3CDTF">2016-09-22T12:37:32Z</dcterms:modified>
</cp:coreProperties>
</file>